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73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video game of a truck driving on a road&#10;&#10;Description automatically generated">
            <a:extLst>
              <a:ext uri="{FF2B5EF4-FFF2-40B4-BE49-F238E27FC236}">
                <a16:creationId xmlns:a16="http://schemas.microsoft.com/office/drawing/2014/main" id="{7024FDDE-B3DC-2506-C097-B6F3C4377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5240"/>
            <a:ext cx="5486400" cy="3086100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F895E7C5-A649-0B05-ED4B-97D226FA8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5240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AutoDRIVE-Nigel-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>
                <a:solidFill>
                  <a:srgbClr val="F16122"/>
                </a:solidFill>
              </a:rPr>
              <a:t>SLAM</a:t>
            </a:r>
            <a:r>
              <a:rPr lang="en-US" dirty="0"/>
              <a:t> + 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29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380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AutoDRIVE-Nigel-Autoware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